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269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576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870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842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91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033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6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94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630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62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45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F107-669B-4F4C-B826-5CB46C81F2CB}" type="datetimeFigureOut">
              <a:rPr lang="pt-PT" smtClean="0"/>
              <a:t>12/10/2018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5EC4-E2E3-4C3A-A628-4D1EB8009EA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1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</a:t>
            </a:r>
            <a:r>
              <a:rPr lang="en-US" smtClean="0"/>
              <a:t>and Status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89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775" y="2691372"/>
            <a:ext cx="8298449" cy="26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62" y="244699"/>
            <a:ext cx="11475075" cy="39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5"/>
            <a:ext cx="10515600" cy="58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7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6828"/>
            <a:ext cx="10515600" cy="4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4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9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463639"/>
            <a:ext cx="8577329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 Smarts</a:t>
            </a:r>
          </a:p>
          <a:p>
            <a:r>
              <a:rPr lang="en-US" dirty="0" smtClean="0"/>
              <a:t>The Social Construction of Reality</a:t>
            </a:r>
          </a:p>
          <a:p>
            <a:r>
              <a:rPr lang="en-US" dirty="0" smtClean="0"/>
              <a:t>The Thomas Theorem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Humor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877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Roles and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rmarques</dc:creator>
  <cp:lastModifiedBy>rmarques</cp:lastModifiedBy>
  <cp:revision>2</cp:revision>
  <dcterms:created xsi:type="dcterms:W3CDTF">2018-10-12T12:10:27Z</dcterms:created>
  <dcterms:modified xsi:type="dcterms:W3CDTF">2018-10-12T12:20:33Z</dcterms:modified>
</cp:coreProperties>
</file>